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los hábitos de un pensador sistémico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pensador sistémico es alguien que entiende que el mundo está compuesto de sistemas interconectados, y que los problemas no pueden resolverse de manera aislada. Adoptar esta mentalidad requiere desarrollar hábitos como percibir las interconexiones, cuestionar los supuestos y abrazar la complejidad.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130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Percibir las interconexiones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Global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pensador sistémico analiza cómo las partes de un sistema se influyen mutuamente, en lugar de enfocarse en elementos individuales.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918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Patrones y Tendencias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 patrones de comportamiento a lo largo del tiempo y cómo estos se relacionan con el sistema en su conjunto.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Interdependencia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 que los sistemas están compuestos por elementos que dependen unos de otros y que cualquier cambio tendrá un impacto en todo 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131344"/>
            <a:ext cx="5941814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Cuestionar los supuestos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080986"/>
            <a:ext cx="6493907" cy="1855589"/>
          </a:xfrm>
          <a:prstGeom prst="roundRect">
            <a:avLst>
              <a:gd name="adj" fmla="val 4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545" y="429387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Pensar Críticamente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545" y="4737854"/>
            <a:ext cx="606813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pensador sistémico cuestiona las suposiciones y creencias que se dan por sentadas, para poder ver el problema desde nuevas perspectivas.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080986"/>
            <a:ext cx="6493907" cy="1855589"/>
          </a:xfrm>
          <a:prstGeom prst="roundRect">
            <a:avLst>
              <a:gd name="adj" fmla="val 4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0716" y="4293870"/>
            <a:ext cx="332553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Evitar Conclusiones Rápidas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0716" y="4737854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toma el tiempo necesario para analizar a fondo las causas y efectos, en lugar de saltar a soluciones rápidas.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661" y="6141839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545" y="6354723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Abrir la Mente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545" y="6798707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Está dispuesto a considerar ideas y enfoques que puedan ser contrarios a sus propias creencias.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832" y="6141839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0716" y="6354723"/>
            <a:ext cx="314694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Escuchar Diferentes Voces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0716" y="6798707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Busca y valora las perspectivas de diversos actores para obtener una imagen más completa del sistema.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035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Abrazar la complejidad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24778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Flexibilidad Mental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 que los sistemas son dinámicos y cambiantes, y se adapta a la evolución del entorno.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4144447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Tolerancia a la Ambigüedad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Acepta que no siempre hay respuestas definitivas y se siente cómodo operando en medio de la incertidumbre.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3107" y="604111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3251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Aceptar la Incertidumbre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Entiende que predecir con precisión el comportamiento de los sistemas complejos es una tarea desafiante.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Pensar a largo plazo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 a Futuro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pensador sistémico considera las consecuencias a largo plazo de las acciones actuales, en lugar de enfocarse solo en resultados inmediatos.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Perspectiva Evolutiva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Entiende que los sistemas evolucionan con el tiempo y que las soluciones deben adaptarse a estos cambios.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Sostenibilidad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Busca soluciones que sean duraderas y que no generen desequilibrios o problemas a futuro.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Aplicar el pensamiento sistémico en la vida diaria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2262188"/>
            <a:ext cx="1077278" cy="1930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47757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Identificar Sistemas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943344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Reconocer que todo, desde las relaciones personales hasta los problemas comunitarios, está compuesto por sistemas interconectados.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4193143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4085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Mapear Conexiones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8743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Visualizar cómo los diferentes elementos de un sistema se influyen mutuamente para comprender mejor su dinámica.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5916692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1320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Probar Soluciones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5978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Experimentar con diferentes enfoques y evaluar cuidadosamente sus impactos a corto y largo plazo.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2024-11-03T08:58:16Z</dcterms:created>
  <dcterms:modified xsi:type="dcterms:W3CDTF">2024-11-03T08:58:16Z</dcterms:modified>
</cp:coreProperties>
</file>